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4" r:id="rId1"/>
  </p:sldMasterIdLst>
  <p:notesMasterIdLst>
    <p:notesMasterId r:id="rId6"/>
  </p:notesMasterIdLst>
  <p:handoutMasterIdLst>
    <p:handoutMasterId r:id="rId7"/>
  </p:handoutMasterIdLst>
  <p:sldIdLst>
    <p:sldId id="256" r:id="rId2"/>
    <p:sldId id="260" r:id="rId3"/>
    <p:sldId id="262" r:id="rId4"/>
    <p:sldId id="261" r:id="rId5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3707" autoAdjust="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4056" y="1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6311DD2-1404-4AD4-9614-501E06A89033}" type="datetime1">
              <a:rPr lang="es-ES" smtClean="0"/>
              <a:t>12/02/2026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C4B79F2-7C6A-497B-9A4A-8ACE18746CB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6342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2FCFB-5C3A-4B64-B75C-00008EE5FFC6}" type="datetime1">
              <a:rPr lang="es-ES" smtClean="0"/>
              <a:pPr/>
              <a:t>12/02/2026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62A795-6F94-4A96-B820-B9038480D04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6649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¿Los colores de la clase son diferentes de lo que ve en esta plantilla? Ningún problema. Haga clic en Diseño -&gt; Variantes (la flecha hacia abajo) -&gt; Elija la combinación de colores que le convenga.</a:t>
            </a:r>
          </a:p>
          <a:p>
            <a:pPr rtl="0"/>
            <a:endParaRPr lang="es-E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Puede cambiar cualquier instrucción de "Deberá..." y "Yo voy a..." para asegurarse de que se alinean con sus procedimientos de clase y reglas.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es-E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fld>
            <a:endParaRPr lang="es-E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546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es-E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fld>
            <a:endParaRPr lang="es-E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21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es-E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fld>
            <a:endParaRPr lang="es-E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574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s-ES" noProof="0" smtClean="0"/>
              <a:t>Haga clic para editar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26C8FCF1-F3AA-4FDB-8A17-2C171E308741}" type="datetime1">
              <a:rPr lang="es-ES" noProof="0" smtClean="0"/>
              <a:t>12/02/2026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8" name="Conector recto 7"/>
          <p:cNvCxnSpPr>
            <a:cxnSpLocks/>
          </p:cNvCxnSpPr>
          <p:nvPr/>
        </p:nvCxnSpPr>
        <p:spPr>
          <a:xfrm>
            <a:off x="1304925" y="3733800"/>
            <a:ext cx="9601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78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470B91-F814-4B9B-AA3B-3C51F2BE89C5}" type="datetime1">
              <a:rPr lang="es-ES" noProof="0" smtClean="0"/>
              <a:t>12/02/2026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1724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835F3C-9C57-4EBD-805B-107A2B7AB542}" type="datetime1">
              <a:rPr lang="es-ES" noProof="0" smtClean="0"/>
              <a:t>12/02/2026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4221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699E20-7F7B-4F37-AFD2-50870051BB9C}" type="datetime1">
              <a:rPr lang="es-ES" noProof="0" smtClean="0"/>
              <a:t>12/02/2026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8528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5D95F4-6294-46FB-BED2-470C54CD309B}" type="datetime1">
              <a:rPr lang="es-ES" noProof="0" smtClean="0"/>
              <a:t>12/02/2026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7" name="Conector recto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07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12402B-58A7-4079-84A4-9B3ECD262263}" type="datetime1">
              <a:rPr lang="es-ES" noProof="0" smtClean="0"/>
              <a:t>12/02/2026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3452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4FA3BB-22B0-47F1-9051-72CDE62E688F}" type="datetime1">
              <a:rPr lang="es-ES" noProof="0" smtClean="0"/>
              <a:t>12/02/2026</a:t>
            </a:fld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6800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23C4E6-6BAB-45D7-A331-7972B0412103}" type="datetime1">
              <a:rPr lang="es-ES" noProof="0" smtClean="0"/>
              <a:t>12/02/2026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7527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6E4CD3-F2CC-42DA-BE22-23AE45D6EF47}" type="datetime1">
              <a:rPr lang="es-ES" noProof="0" smtClean="0"/>
              <a:t>12/02/2026</a:t>
            </a:fld>
            <a:endParaRPr lang="es-ES" noProof="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702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590D0D-54FD-4BE8-9D95-21C52216E548}" type="datetime1">
              <a:rPr lang="es-ES" noProof="0" smtClean="0"/>
              <a:t>12/02/2026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5524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067088-AA6F-4E5A-ABD3-B4AB2417079E}" type="datetime1">
              <a:rPr lang="es-ES" noProof="0" smtClean="0"/>
              <a:t>12/02/2026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1507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FA6F2DB0-AA7B-40EF-A1F6-597D5286B151}" type="datetime1">
              <a:rPr lang="es-ES" noProof="0" smtClean="0"/>
              <a:t>12/02/2026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4761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81F489-B701-4C74-9747-27C8656A8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775" y="882376"/>
            <a:ext cx="11648660" cy="2926080"/>
          </a:xfrm>
        </p:spPr>
        <p:txBody>
          <a:bodyPr rtlCol="0">
            <a:normAutofit/>
          </a:bodyPr>
          <a:lstStyle/>
          <a:p>
            <a:pPr rtl="0"/>
            <a:r>
              <a:rPr lang="es-ES" dirty="0" smtClean="0">
                <a:latin typeface="Rockwell" panose="02060603020205020403" pitchFamily="18" charset="0"/>
              </a:rPr>
              <a:t>Ejemplos del mosaico de necesidades </a:t>
            </a:r>
            <a:endParaRPr lang="es-ES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90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92" y="58861"/>
            <a:ext cx="9875520" cy="1356360"/>
          </a:xfrm>
        </p:spPr>
        <p:txBody>
          <a:bodyPr rtlCol="0"/>
          <a:lstStyle/>
          <a:p>
            <a:pPr rtl="0"/>
            <a:r>
              <a:rPr lang="es-ES" dirty="0" smtClean="0">
                <a:latin typeface="Rockwell" panose="02060603020205020403" pitchFamily="18" charset="0"/>
              </a:rPr>
              <a:t>Ejemplo 1 </a:t>
            </a:r>
            <a:endParaRPr lang="es-ES" dirty="0">
              <a:latin typeface="Rockwell" panose="02060603020205020403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92" y="1200867"/>
            <a:ext cx="11714465" cy="5438472"/>
          </a:xfrm>
          <a:prstGeom prst="rect">
            <a:avLst/>
          </a:prstGeom>
        </p:spPr>
      </p:pic>
      <p:pic>
        <p:nvPicPr>
          <p:cNvPr id="8" name="Gráfico 4" descr="Reunión">
            <a:extLst>
              <a:ext uri="{FF2B5EF4-FFF2-40B4-BE49-F238E27FC236}">
                <a16:creationId xmlns:a16="http://schemas.microsoft.com/office/drawing/2014/main" id="{BC7F4CA9-C0CE-4E72-97F6-F2A2156DD6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067094" y="1726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7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0351" y="238539"/>
            <a:ext cx="9875520" cy="1356360"/>
          </a:xfrm>
        </p:spPr>
        <p:txBody>
          <a:bodyPr/>
          <a:lstStyle/>
          <a:p>
            <a:pPr algn="ctr"/>
            <a:r>
              <a:rPr lang="es-MX" b="1" dirty="0" smtClean="0">
                <a:latin typeface="Rockwell" panose="02060603020205020403" pitchFamily="18" charset="0"/>
              </a:rPr>
              <a:t>Ejemplo 1.5 </a:t>
            </a:r>
            <a:endParaRPr lang="es-MX" b="1" dirty="0">
              <a:latin typeface="Rockwell" panose="02060603020205020403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73" y="1232452"/>
            <a:ext cx="11782840" cy="547314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395" y="238539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2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3564" y="243482"/>
            <a:ext cx="5385621" cy="1356360"/>
          </a:xfrm>
        </p:spPr>
        <p:txBody>
          <a:bodyPr rtlCol="0"/>
          <a:lstStyle/>
          <a:p>
            <a:pPr algn="r" rtl="0"/>
            <a:r>
              <a:rPr lang="es-ES" dirty="0" smtClean="0">
                <a:latin typeface="Rockwell" panose="02060603020205020403" pitchFamily="18" charset="0"/>
              </a:rPr>
              <a:t>Ejemplo 2</a:t>
            </a:r>
            <a:endParaRPr lang="es-ES" dirty="0">
              <a:latin typeface="Rockwell" panose="02060603020205020403" pitchFamily="18" charset="0"/>
            </a:endParaRPr>
          </a:p>
        </p:txBody>
      </p:sp>
      <p:pic>
        <p:nvPicPr>
          <p:cNvPr id="5" name="Gráfico 4" descr="Lápiz">
            <a:extLst>
              <a:ext uri="{FF2B5EF4-FFF2-40B4-BE49-F238E27FC236}">
                <a16:creationId xmlns:a16="http://schemas.microsoft.com/office/drawing/2014/main" id="{0A74E1BB-B1CA-413B-8313-F68AA049A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418832" y="352360"/>
            <a:ext cx="767542" cy="76754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" r="3988" b="15515"/>
          <a:stretch/>
        </p:blipFill>
        <p:spPr>
          <a:xfrm>
            <a:off x="225287" y="1228780"/>
            <a:ext cx="11754678" cy="541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0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50642_TF55885775" id="{A3D577B1-594C-41E0-B1C2-F30B18616F66}" vid="{8FF44D27-C355-431A-AC37-EFD8F965159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 estudiante o profesor realiza</Template>
  <TotalTime>0</TotalTime>
  <Words>83</Words>
  <Application>Microsoft Office PowerPoint</Application>
  <PresentationFormat>Panorámica</PresentationFormat>
  <Paragraphs>10</Paragraphs>
  <Slides>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Calibri</vt:lpstr>
      <vt:lpstr>Corbel</vt:lpstr>
      <vt:lpstr>Rockwell</vt:lpstr>
      <vt:lpstr>Tahoma</vt:lpstr>
      <vt:lpstr>Base</vt:lpstr>
      <vt:lpstr>Ejemplos del mosaico de necesidades </vt:lpstr>
      <vt:lpstr>Ejemplo 1 </vt:lpstr>
      <vt:lpstr>Ejemplo 1.5 </vt:lpstr>
      <vt:lpstr>Ejemplo 2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2026-02-12T20:32:02Z</dcterms:created>
  <dcterms:modified xsi:type="dcterms:W3CDTF">2026-02-12T20:45:11Z</dcterms:modified>
</cp:coreProperties>
</file>